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7"/>
  </p:notesMasterIdLst>
  <p:handoutMasterIdLst>
    <p:handoutMasterId r:id="rId18"/>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4A486BAA-3325-4144-8309-7551BB0E06E3}" srcId="{40EC2FF7-8D30-4684-953B-5353D24AB252}" destId="{8F26C5F0-2360-4495-AD88-828AB9083AEE}" srcOrd="0" destOrd="0" parTransId="{F70F4D4E-B98B-4F8F-8565-2CA18B62FBDE}" sibTransId="{AF96E54A-0473-4B3D-A225-876883A67457}"/>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2020/1/28</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2020/1/28</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2020/1/28</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2020/1/28</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2020/1/28</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9784" y="2096945"/>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mtClean="0">
                <a:solidFill>
                  <a:schemeClr val="bg1"/>
                </a:solidFill>
              </a:rPr>
              <a:t>各種センサ</a:t>
            </a:r>
            <a:endParaRPr kumimoji="1" lang="ja-JP" altLang="en-US" sz="2400" dirty="0">
              <a:solidFill>
                <a:schemeClr val="bg1"/>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ja-JP" altLang="en-US" sz="2800" smtClean="0">
                <a:solidFill>
                  <a:schemeClr val="tx1">
                    <a:lumMod val="85000"/>
                    <a:lumOff val="15000"/>
                  </a:schemeClr>
                </a:solidFill>
              </a:rPr>
              <a:t>実行結果</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
        <p:nvSpPr>
          <p:cNvPr id="21" name="テキスト ボックス 20"/>
          <p:cNvSpPr txBox="1"/>
          <p:nvPr/>
        </p:nvSpPr>
        <p:spPr>
          <a:xfrm>
            <a:off x="3065911" y="1833817"/>
            <a:ext cx="1929206" cy="523220"/>
          </a:xfrm>
          <a:prstGeom prst="rect">
            <a:avLst/>
          </a:prstGeom>
          <a:noFill/>
        </p:spPr>
        <p:txBody>
          <a:bodyPr wrap="square" rtlCol="0">
            <a:spAutoFit/>
          </a:bodyPr>
          <a:lstStyle/>
          <a:p>
            <a:r>
              <a:rPr kumimoji="1" lang="en-US" altLang="ja-JP" sz="2800" smtClean="0"/>
              <a:t>Web</a:t>
            </a:r>
            <a:r>
              <a:rPr kumimoji="1" lang="ja-JP" altLang="en-US" sz="2800" smtClean="0"/>
              <a:t>カメラ</a:t>
            </a:r>
            <a:endParaRPr kumimoji="1" lang="ja-JP" altLang="en-US" sz="2800" dirty="0"/>
          </a:p>
        </p:txBody>
      </p:sp>
      <p:sp>
        <p:nvSpPr>
          <p:cNvPr id="22" name="テキスト ボックス 21"/>
          <p:cNvSpPr txBox="1"/>
          <p:nvPr/>
        </p:nvSpPr>
        <p:spPr>
          <a:xfrm>
            <a:off x="9587546" y="2652873"/>
            <a:ext cx="1800617" cy="523220"/>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識別・</a:t>
            </a:r>
            <a:r>
              <a:rPr kumimoji="1" lang="ja-JP" altLang="en-US" sz="2800" smtClean="0">
                <a:solidFill>
                  <a:schemeClr val="tx1">
                    <a:lumMod val="85000"/>
                    <a:lumOff val="15000"/>
                  </a:schemeClr>
                </a:solidFill>
              </a:rPr>
              <a:t>決済</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smtClean="0"/>
              <a:t>* 2</a:t>
            </a:r>
            <a:r>
              <a:rPr lang="ja-JP" altLang="en-US" sz="2400" spc="300" smtClean="0"/>
              <a:t>台 </a:t>
            </a:r>
            <a:r>
              <a:rPr lang="en-US" altLang="ja-JP" sz="2400" spc="300" smtClean="0"/>
              <a:t>= </a:t>
            </a:r>
            <a:r>
              <a:rPr lang="en-US" altLang="ja-JP" sz="3200" spc="300" smtClean="0"/>
              <a:t>7,000,000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3925</TotalTime>
  <Words>406</Words>
  <Application>Microsoft Office PowerPoint</Application>
  <PresentationFormat>ワイド画面</PresentationFormat>
  <Paragraphs>122</Paragraphs>
  <Slides>15</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156</cp:revision>
  <cp:lastPrinted>2019-12-13T05:11:47Z</cp:lastPrinted>
  <dcterms:created xsi:type="dcterms:W3CDTF">2019-10-08T07:00:30Z</dcterms:created>
  <dcterms:modified xsi:type="dcterms:W3CDTF">2020-01-28T11:43:58Z</dcterms:modified>
</cp:coreProperties>
</file>